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7" r:id="rId3"/>
    <p:sldId id="269" r:id="rId4"/>
    <p:sldId id="270" r:id="rId5"/>
    <p:sldId id="271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Spark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B3630-F42F-42E1-AC9D-CC2B4953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B3ACC-A67D-4E01-A20B-47183A93E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0" y="3429000"/>
            <a:ext cx="4460240" cy="23876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90FFC4B-34C0-48CC-B40C-E31ED4C5C2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61"/>
    </mc:Choice>
    <mc:Fallback>
      <p:transition spd="slow" advTm="17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What is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r>
              <a:rPr lang="en-US" dirty="0"/>
              <a:t>Apache spark – is open source distributed big data processing engine.</a:t>
            </a:r>
          </a:p>
          <a:p>
            <a:r>
              <a:rPr lang="en-US" dirty="0"/>
              <a:t>It can process both streaming(real time) as well as batch data.</a:t>
            </a:r>
          </a:p>
          <a:p>
            <a:r>
              <a:rPr lang="en-US" dirty="0"/>
              <a:t>It provides </a:t>
            </a:r>
            <a:r>
              <a:rPr lang="en-US" dirty="0" err="1"/>
              <a:t>Api</a:t>
            </a:r>
            <a:r>
              <a:rPr lang="en-US" dirty="0"/>
              <a:t>(s) for cluster/distributive processing with implicit</a:t>
            </a:r>
          </a:p>
          <a:p>
            <a:pPr lvl="1"/>
            <a:r>
              <a:rPr lang="en-US" dirty="0"/>
              <a:t>Parallelism</a:t>
            </a:r>
          </a:p>
          <a:p>
            <a:pPr lvl="1"/>
            <a:r>
              <a:rPr lang="en-US" dirty="0"/>
              <a:t>Fault Tolerance</a:t>
            </a:r>
          </a:p>
          <a:p>
            <a:r>
              <a:rPr lang="en-US" sz="2800" dirty="0"/>
              <a:t>Spark provides </a:t>
            </a:r>
            <a:r>
              <a:rPr lang="en-US" dirty="0"/>
              <a:t>high-level APIs in Java, Scala, Python and R, Spark code can be written in any of these four languages.</a:t>
            </a:r>
          </a:p>
          <a:p>
            <a:r>
              <a:rPr lang="en-US" dirty="0"/>
              <a:t>Spark works on the concept of the in-memory computation, which makes it around 100 times faster than Hadoop </a:t>
            </a:r>
            <a:r>
              <a:rPr lang="en-US" dirty="0" err="1"/>
              <a:t>Mapreduce</a:t>
            </a:r>
            <a:r>
              <a:rPr lang="en-US" dirty="0"/>
              <a:t>.</a:t>
            </a:r>
          </a:p>
          <a:p>
            <a:r>
              <a:rPr lang="en-US" dirty="0"/>
              <a:t>Spark is also called : “lighting fast cluster computing“.</a:t>
            </a:r>
          </a:p>
          <a:p>
            <a:r>
              <a:rPr lang="en-US" dirty="0"/>
              <a:t>Spark in itself is written in </a:t>
            </a:r>
            <a:r>
              <a:rPr lang="en-US" dirty="0" err="1"/>
              <a:t>scala</a:t>
            </a:r>
            <a:r>
              <a:rPr lang="en-US" dirty="0"/>
              <a:t> language.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BD2A050-B1F3-4671-A055-C203D1D943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31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609"/>
    </mc:Choice>
    <mc:Fallback>
      <p:transition spd="slow" advTm="388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 fontScale="92500"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Ease of use :</a:t>
            </a:r>
            <a:r>
              <a:rPr lang="en-US" dirty="0"/>
              <a:t> This is the most important aspect of spark’s popularity, the high level </a:t>
            </a:r>
            <a:r>
              <a:rPr lang="en-US" dirty="0" err="1"/>
              <a:t>api</a:t>
            </a:r>
            <a:r>
              <a:rPr lang="en-US" dirty="0"/>
              <a:t>(s) and libraries provided are very effective and easy to understand and learn, specially for people coming from Java background.</a:t>
            </a:r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Speed</a:t>
            </a:r>
            <a:r>
              <a:rPr lang="en-US" dirty="0"/>
              <a:t>: Majority of the compute/processing happens in-memory which reduces the I/O overheads and hence faster processing.</a:t>
            </a:r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Stream and Batch Processing</a:t>
            </a:r>
            <a:r>
              <a:rPr lang="en-US" dirty="0"/>
              <a:t>: Spark is the only distributed data processing engine providing the </a:t>
            </a:r>
            <a:r>
              <a:rPr lang="en-US" dirty="0" err="1"/>
              <a:t>api</a:t>
            </a:r>
            <a:r>
              <a:rPr lang="en-US" dirty="0"/>
              <a:t>(s) and support for both streaming and batch data.</a:t>
            </a:r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Spark SQL</a:t>
            </a:r>
            <a:r>
              <a:rPr lang="en-US" dirty="0"/>
              <a:t>: Spark provides the comprehensive support for SQL language and SQL can be used as data processing language with spark engine.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1635E5A-2E4E-4281-9448-8FEB890547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88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811"/>
    </mc:Choice>
    <mc:Fallback>
      <p:transition spd="slow" advTm="160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Lazy Evaluation</a:t>
            </a:r>
            <a:r>
              <a:rPr lang="en-US" dirty="0"/>
              <a:t>: Spark delays its evaluation till any of the action is called.</a:t>
            </a:r>
          </a:p>
          <a:p>
            <a:r>
              <a:rPr lang="en-US" b="1" dirty="0">
                <a:highlight>
                  <a:srgbClr val="FFFF00"/>
                </a:highlight>
              </a:rPr>
              <a:t>Parallelism</a:t>
            </a:r>
            <a:r>
              <a:rPr lang="en-US" dirty="0"/>
              <a:t>: Spark works on the architecture lines where there is one driver and multiple workers running in parallel for one spark data processing job.</a:t>
            </a:r>
          </a:p>
          <a:p>
            <a:r>
              <a:rPr lang="en-US" b="1" dirty="0">
                <a:highlight>
                  <a:srgbClr val="FFFF00"/>
                </a:highlight>
              </a:rPr>
              <a:t>Fault Tolerance</a:t>
            </a:r>
            <a:r>
              <a:rPr lang="en-US" dirty="0"/>
              <a:t>: The entire data processing is divided into transformation steps and all these steps are recorded/noted in the Graph(DAG : Dynamic Acyclic Graph), this graph is periodically stored in disk, if in case cluster goes down, we can re run the processing using this graph from the disk.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D5A363D-8FFB-430C-801E-9FFEFBE658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46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425"/>
    </mc:Choice>
    <mc:Fallback>
      <p:transition spd="slow" advTm="269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Spark Internals , Architecture and other details.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C45BB22-BEF0-426F-B6FB-DC3C0DD697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05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33"/>
    </mc:Choice>
    <mc:Fallback>
      <p:transition spd="slow" advTm="8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	Thanks and do subscribe to my channel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2BB6004-08F9-4B04-96FA-289B546D2F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8"/>
    </mc:Choice>
    <mc:Fallback>
      <p:transition spd="slow" advTm="2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278</Words>
  <Application>Microsoft Office PowerPoint</Application>
  <PresentationFormat>Widescreen</PresentationFormat>
  <Paragraphs>31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What is Spark</vt:lpstr>
      <vt:lpstr>What is SPARK</vt:lpstr>
      <vt:lpstr>Key Features</vt:lpstr>
      <vt:lpstr>Key Features</vt:lpstr>
      <vt:lpstr>Next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AVRO Internals</dc:title>
  <dc:creator>Viresh Kumar</dc:creator>
  <cp:lastModifiedBy>Viresh Kumar</cp:lastModifiedBy>
  <cp:revision>28</cp:revision>
  <dcterms:created xsi:type="dcterms:W3CDTF">2018-12-28T03:34:44Z</dcterms:created>
  <dcterms:modified xsi:type="dcterms:W3CDTF">2018-12-29T05:23:40Z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2018-12-28T03:35:17.5833276Z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